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42EDD5-2B04-4FB8-B75B-C7A19FD890EB}">
  <a:tblStyle styleId="{CC42EDD5-2B04-4FB8-B75B-C7A19FD890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3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5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5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5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6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0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7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7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7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0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8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9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0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9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98.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97.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{CC42EDD5-2B04-4FB8-B75B-C7A19FD890EB}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{CC42EDD5-2B04-4FB8-B75B-C7A19FD890EB}</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{CC42EDD5-2B04-4FB8-B75B-C7A19FD890EB}</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{CC42EDD5-2B04-4FB8-B75B-C7A19FD890EB}</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{CC42EDD5-2B04-4FB8-B75B-C7A19FD890EB}</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{CC42EDD5-2B04-4FB8-B75B-C7A19FD890EB}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{CC42EDD5-2B04-4FB8-B75B-C7A19FD890EB}</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{CC42EDD5-2B04-4FB8-B75B-C7A19FD890EB}</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{CC42EDD5-2B04-4FB8-B75B-C7A19FD890EB}</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{CC42EDD5-2B04-4FB8-B75B-C7A19FD890EB}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